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7915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the Single Turtles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(10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9997F9-A8E2-DBE1-4B43-CB2B7271E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19269"/>
            <a:ext cx="7025777" cy="44413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the Single Ladies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</a:t>
            </a:r>
          </a:p>
          <a:p>
            <a:r>
              <a:rPr lang="en-US" dirty="0"/>
              <a:t>Targets: 12 IPSC</a:t>
            </a:r>
          </a:p>
          <a:p>
            <a:r>
              <a:rPr lang="en-US" dirty="0"/>
              <a:t>Best 1 hit per target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wrists above shoulders. 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127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2023-05-12T04:12:27Z</dcterms:modified>
  <cp:category>Shooting</cp:category>
</cp:coreProperties>
</file>